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B2UOlsUWhZb09iScG4/SgegKi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B5867C-0151-4364-96B0-9086489991F0}">
  <a:tblStyle styleId="{90B5867C-0151-4364-96B0-9086489991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5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9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0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0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0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0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2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5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5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6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6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9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8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3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3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3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4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4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5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1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8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0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0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0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2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6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6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0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0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0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0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0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0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2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2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2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2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2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8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2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2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2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2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2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2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2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3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3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3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3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3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3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3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3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6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7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8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0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4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6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7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{90B5867C-0151-4364-96B0-9086489991F0}</a:tableStyleId>
              </a:tblPr>
              <a:tblGrid>
                <a:gridCol w="17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 Interactive Front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End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Public Sans"/>
                <a:ea typeface="Public Sans"/>
                <a:cs typeface="Public Sans"/>
                <a:sym typeface="Public Sans"/>
              </a:rPr>
              <a:t>Split design into components and Higher order Components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Public Sans"/>
                <a:ea typeface="Public Sans"/>
                <a:cs typeface="Public Sans"/>
                <a:sym typeface="Public Sans"/>
              </a:rPr>
              <a:t>Define structure of the components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Public Sans"/>
                <a:ea typeface="Public Sans"/>
                <a:cs typeface="Public Sans"/>
                <a:sym typeface="Public Sans"/>
              </a:rPr>
              <a:t>Set the basic </a:t>
            </a:r>
            <a:r>
              <a:rPr lang="en-US" dirty="0" err="1">
                <a:latin typeface="Public Sans"/>
                <a:ea typeface="Public Sans"/>
                <a:cs typeface="Public Sans"/>
                <a:sym typeface="Public Sans"/>
              </a:rPr>
              <a:t>ui</a:t>
            </a:r>
            <a:r>
              <a:rPr lang="en-US" dirty="0">
                <a:latin typeface="Public Sans"/>
                <a:ea typeface="Public Sans"/>
                <a:cs typeface="Public Sans"/>
                <a:sym typeface="Public Sans"/>
              </a:rPr>
              <a:t> components with dummy data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2162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Requirements: Select an grocery  delivery platform or Content Management System (CMS) that suits your needs  options include buy, return , payment, and review..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Technology Stack:Front End-Html Css And Javascript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                                Back End-Mysql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User Data Collection:Data are collect from the website 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>
            <a:spLocks noGrp="1"/>
          </p:cNvSpPr>
          <p:nvPr>
            <p:ph type="body" idx="2"/>
          </p:nvPr>
        </p:nvSpPr>
        <p:spPr>
          <a:xfrm>
            <a:off x="4089325" y="2067438"/>
            <a:ext cx="2844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i="0" dirty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https://github.com/Praveen-20csa31/Task3_Interactive-FrontEnd</a:t>
            </a:r>
            <a:endParaRPr sz="12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308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arial</vt:lpstr>
      <vt:lpstr>EB Garamond Medium</vt:lpstr>
      <vt:lpstr>EB Garamond</vt:lpstr>
      <vt:lpstr>Times New Roman</vt:lpstr>
      <vt:lpstr>arial</vt:lpstr>
      <vt:lpstr>Noto Sans Symbols</vt:lpstr>
      <vt:lpstr>Calibri</vt:lpstr>
      <vt:lpstr>Simple Light</vt:lpstr>
      <vt:lpstr>PowerPoint Presentation</vt:lpstr>
      <vt:lpstr>Grocery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 Prabhu Y</cp:lastModifiedBy>
  <cp:revision>3</cp:revision>
  <dcterms:modified xsi:type="dcterms:W3CDTF">2023-11-02T15:50:04Z</dcterms:modified>
</cp:coreProperties>
</file>